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9"/>
  </p:notesMasterIdLst>
  <p:handoutMasterIdLst>
    <p:handoutMasterId r:id="rId150"/>
  </p:handout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1015" r:id="rId97"/>
    <p:sldId id="1014" r:id="rId98"/>
    <p:sldId id="1016" r:id="rId99"/>
    <p:sldId id="314" r:id="rId100"/>
    <p:sldId id="1017" r:id="rId101"/>
    <p:sldId id="800" r:id="rId102"/>
    <p:sldId id="313" r:id="rId103"/>
    <p:sldId id="1018" r:id="rId104"/>
    <p:sldId id="798" r:id="rId105"/>
    <p:sldId id="316" r:id="rId106"/>
    <p:sldId id="784" r:id="rId107"/>
    <p:sldId id="785" r:id="rId108"/>
    <p:sldId id="257" r:id="rId109"/>
    <p:sldId id="317" r:id="rId110"/>
    <p:sldId id="318" r:id="rId111"/>
    <p:sldId id="319" r:id="rId112"/>
    <p:sldId id="320" r:id="rId113"/>
    <p:sldId id="751" r:id="rId114"/>
    <p:sldId id="777" r:id="rId115"/>
    <p:sldId id="268" r:id="rId116"/>
    <p:sldId id="269" r:id="rId117"/>
    <p:sldId id="974" r:id="rId118"/>
    <p:sldId id="710" r:id="rId119"/>
    <p:sldId id="970" r:id="rId120"/>
    <p:sldId id="971" r:id="rId121"/>
    <p:sldId id="972" r:id="rId122"/>
    <p:sldId id="739" r:id="rId123"/>
    <p:sldId id="738" r:id="rId124"/>
    <p:sldId id="734" r:id="rId125"/>
    <p:sldId id="876" r:id="rId126"/>
    <p:sldId id="675" r:id="rId127"/>
    <p:sldId id="676" r:id="rId128"/>
    <p:sldId id="677" r:id="rId129"/>
    <p:sldId id="678" r:id="rId130"/>
    <p:sldId id="674" r:id="rId131"/>
    <p:sldId id="679" r:id="rId132"/>
    <p:sldId id="877" r:id="rId133"/>
    <p:sldId id="878" r:id="rId134"/>
    <p:sldId id="973" r:id="rId135"/>
    <p:sldId id="997" r:id="rId136"/>
    <p:sldId id="1020" r:id="rId137"/>
    <p:sldId id="1022" r:id="rId138"/>
    <p:sldId id="1026" r:id="rId139"/>
    <p:sldId id="1019" r:id="rId140"/>
    <p:sldId id="1028" r:id="rId141"/>
    <p:sldId id="1029" r:id="rId142"/>
    <p:sldId id="1025" r:id="rId143"/>
    <p:sldId id="1021" r:id="rId144"/>
    <p:sldId id="1027" r:id="rId145"/>
    <p:sldId id="1032" r:id="rId146"/>
    <p:sldId id="1033" r:id="rId147"/>
    <p:sldId id="1031" r:id="rId1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5679"/>
  </p:normalViewPr>
  <p:slideViewPr>
    <p:cSldViewPr snapToGrid="0" snapToObjects="1">
      <p:cViewPr varScale="1">
        <p:scale>
          <a:sx n="117" d="100"/>
          <a:sy n="117" d="100"/>
        </p:scale>
        <p:origin x="824" y="16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10/22/21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10/22/21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1564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10/22/21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10/22/21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10/22/21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10/22/21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10/22/21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10/22/21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10/22/21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10/22/21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10/22/21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10/22/21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10/22/21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10/22/21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image" Target="../media/image150.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7.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0.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9.xml.rels><?xml version="1.0" encoding="UTF-8" standalone="yes"?>
<Relationships xmlns="http://schemas.openxmlformats.org/package/2006/relationships"><Relationship Id="rId2" Type="http://schemas.openxmlformats.org/officeDocument/2006/relationships/image" Target="../media/image13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52.gif"/><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53.gif"/></Relationships>
</file>

<file path=ppt/slides/_rels/slide13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09102021 14:12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5998" y="1081383"/>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5998" y="1081383"/>
                <a:ext cx="8671837" cy="3748140"/>
              </a:xfrm>
              <a:prstGeom prst="rect">
                <a:avLst/>
              </a:prstGeom>
              <a:blipFill>
                <a:blip r:embed="rId3"/>
                <a:stretch>
                  <a:fillRect l="-1023" t="-67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553200"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a:t>
                </a:r>
                <a:r>
                  <a:rPr lang="en-US" sz="2000">
                    <a:solidFill>
                      <a:srgbClr val="000000"/>
                    </a:solidFill>
                  </a:rPr>
                  <a:t>is emitted </a:t>
                </a:r>
                <a:r>
                  <a:rPr lang="en-US" sz="2000" dirty="0">
                    <a:solidFill>
                      <a:srgbClr val="000000"/>
                    </a:solidFill>
                  </a:rPr>
                  <a:t>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9651106"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353833"/>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105</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106</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107</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114</a:t>
            </a:fld>
            <a:endParaRPr lang="en-US"/>
          </a:p>
        </p:txBody>
      </p:sp>
    </p:spTree>
    <p:extLst>
      <p:ext uri="{BB962C8B-B14F-4D97-AF65-F5344CB8AC3E}">
        <p14:creationId xmlns:p14="http://schemas.microsoft.com/office/powerpoint/2010/main" val="617937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424359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262596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3952872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1216661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37181502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34645449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23783213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432736" y="186461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130</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131</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132</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133</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Tree>
    <p:extLst>
      <p:ext uri="{BB962C8B-B14F-4D97-AF65-F5344CB8AC3E}">
        <p14:creationId xmlns:p14="http://schemas.microsoft.com/office/powerpoint/2010/main" val="4448890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85530" y="1205347"/>
                <a:ext cx="11815970"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85530" y="1205347"/>
                <a:ext cx="11815970" cy="5198945"/>
              </a:xfrm>
              <a:prstGeom prst="rect">
                <a:avLst/>
              </a:prstGeom>
              <a:blipFill>
                <a:blip r:embed="rId3"/>
                <a:stretch>
                  <a:fillRect l="-751" t="-732" r="-85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135</a:t>
            </a:fld>
            <a:endParaRPr lang="en-US"/>
          </a:p>
        </p:txBody>
      </p:sp>
    </p:spTree>
    <p:extLst>
      <p:ext uri="{BB962C8B-B14F-4D97-AF65-F5344CB8AC3E}">
        <p14:creationId xmlns:p14="http://schemas.microsoft.com/office/powerpoint/2010/main" val="41742066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136</a:t>
            </a:fld>
            <a:endParaRPr lang="en-US"/>
          </a:p>
        </p:txBody>
      </p:sp>
    </p:spTree>
    <p:extLst>
      <p:ext uri="{BB962C8B-B14F-4D97-AF65-F5344CB8AC3E}">
        <p14:creationId xmlns:p14="http://schemas.microsoft.com/office/powerpoint/2010/main" val="5956655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137</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138</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77416" y="1454438"/>
                <a:ext cx="11250408"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77416" y="1454438"/>
                <a:ext cx="11250408" cy="4984650"/>
              </a:xfrm>
              <a:prstGeom prst="rect">
                <a:avLst/>
              </a:prstGeom>
              <a:blipFill>
                <a:blip r:embed="rId3"/>
                <a:stretch>
                  <a:fillRect l="-902" t="-76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139</a:t>
            </a:fld>
            <a:endParaRPr lang="en-US"/>
          </a:p>
        </p:txBody>
      </p:sp>
    </p:spTree>
    <p:extLst>
      <p:ext uri="{BB962C8B-B14F-4D97-AF65-F5344CB8AC3E}">
        <p14:creationId xmlns:p14="http://schemas.microsoft.com/office/powerpoint/2010/main" val="2754906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002524" y="1554262"/>
            <a:ext cx="1061154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140</a:t>
            </a:fld>
            <a:endParaRPr lang="en-US"/>
          </a:p>
        </p:txBody>
      </p:sp>
    </p:spTree>
    <p:extLst>
      <p:ext uri="{BB962C8B-B14F-4D97-AF65-F5344CB8AC3E}">
        <p14:creationId xmlns:p14="http://schemas.microsoft.com/office/powerpoint/2010/main" val="20583157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141</a:t>
            </a:fld>
            <a:endParaRPr lang="en-US"/>
          </a:p>
        </p:txBody>
      </p:sp>
    </p:spTree>
    <p:extLst>
      <p:ext uri="{BB962C8B-B14F-4D97-AF65-F5344CB8AC3E}">
        <p14:creationId xmlns:p14="http://schemas.microsoft.com/office/powerpoint/2010/main" val="37065554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554262"/>
                <a:ext cx="11246873" cy="49846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554262"/>
                <a:ext cx="11246873" cy="4984650"/>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142</a:t>
            </a:fld>
            <a:endParaRPr lang="en-US"/>
          </a:p>
        </p:txBody>
      </p:sp>
    </p:spTree>
    <p:extLst>
      <p:ext uri="{BB962C8B-B14F-4D97-AF65-F5344CB8AC3E}">
        <p14:creationId xmlns:p14="http://schemas.microsoft.com/office/powerpoint/2010/main" val="28099722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143</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2280258713"/>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136581212"/>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954539036"/>
              </p:ext>
            </p:extLst>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4004369883"/>
              </p:ext>
            </p:extLst>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147</a:t>
            </a:fld>
            <a:endParaRPr lang="en-US"/>
          </a:p>
        </p:txBody>
      </p:sp>
    </p:spTree>
    <p:extLst>
      <p:ext uri="{BB962C8B-B14F-4D97-AF65-F5344CB8AC3E}">
        <p14:creationId xmlns:p14="http://schemas.microsoft.com/office/powerpoint/2010/main" val="1824306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231684" y="1623637"/>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164093" y="4270551"/>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754893" y="3475911"/>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72174"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509700" y="3242933"/>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454529" y="1950342"/>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863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426101"/>
                <a:ext cx="683648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426101"/>
                <a:ext cx="6836482" cy="4684867"/>
              </a:xfrm>
              <a:prstGeom prst="rect">
                <a:avLst/>
              </a:prstGeom>
              <a:blipFill>
                <a:blip r:embed="rId3"/>
                <a:stretch>
                  <a:fillRect l="-1484" t="-813"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607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0084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745304" y="186580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25160"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610997" y="2460588"/>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84893" y="1642209"/>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84893" y="1642209"/>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9827226"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159312" y="1502036"/>
                <a:ext cx="7664111"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159312" y="1502036"/>
                <a:ext cx="7664111" cy="4840790"/>
              </a:xfrm>
              <a:prstGeom prst="rect">
                <a:avLst/>
              </a:prstGeom>
              <a:blipFill>
                <a:blip r:embed="rId3"/>
                <a:stretch>
                  <a:fillRect l="-1322"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55879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244989" cy="4938568"/>
              </a:xfrm>
              <a:prstGeom prst="rect">
                <a:avLst/>
              </a:prstGeom>
              <a:blipFill>
                <a:blip r:embed="rId3"/>
                <a:stretch>
                  <a:fillRect l="-1224" t="-513" r="-35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50384" y="1752532"/>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345750"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345750" cy="5193222"/>
              </a:xfrm>
              <a:prstGeom prst="rect">
                <a:avLst/>
              </a:prstGeom>
              <a:blipFill>
                <a:blip r:embed="rId3"/>
                <a:stretch>
                  <a:fillRect l="-1216" t="-488" r="-19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21761"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41675"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414619"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402845"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349498"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471" t="-50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91528" y="1601657"/>
                <a:ext cx="10608943"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91528" y="1601657"/>
                <a:ext cx="10608943" cy="4798756"/>
              </a:xfrm>
              <a:prstGeom prst="rect">
                <a:avLst/>
              </a:prstGeom>
              <a:blipFill>
                <a:blip r:embed="rId3"/>
                <a:stretch>
                  <a:fillRect l="-957" t="-844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917050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9170500" cy="4409475"/>
              </a:xfrm>
              <a:prstGeom prst="rect">
                <a:avLst/>
              </a:prstGeom>
              <a:blipFill>
                <a:blip r:embed="rId3"/>
                <a:stretch>
                  <a:fillRect l="-2490" r="-968"/>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6755721" y="4447750"/>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65166"/>
              <a:ext cx="914400" cy="733425"/>
              <a:chOff x="1843" y="1698"/>
              <a:chExt cx="576" cy="462"/>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98"/>
                <a:ext cx="576" cy="461"/>
                <a:chOff x="3456" y="3427"/>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6677</TotalTime>
  <Words>16724</Words>
  <Application>Microsoft Macintosh PowerPoint</Application>
  <PresentationFormat>Widescreen</PresentationFormat>
  <Paragraphs>2949</Paragraphs>
  <Slides>147</Slides>
  <Notes>110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147</vt:i4>
      </vt:variant>
    </vt:vector>
  </HeadingPairs>
  <TitlesOfParts>
    <vt:vector size="154"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926</cp:revision>
  <dcterms:created xsi:type="dcterms:W3CDTF">2021-07-06T18:24:07Z</dcterms:created>
  <dcterms:modified xsi:type="dcterms:W3CDTF">2021-10-22T18:26:52Z</dcterms:modified>
</cp:coreProperties>
</file>